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istrully" charset="1" panose="00000000000000000000"/>
      <p:regular r:id="rId10"/>
    </p:embeddedFont>
    <p:embeddedFont>
      <p:font typeface="TT Norms" charset="1" panose="02000503030000020003"/>
      <p:regular r:id="rId11"/>
    </p:embeddedFont>
    <p:embeddedFont>
      <p:font typeface="TT Norms Bold" charset="1" panose="02000803030000020004"/>
      <p:regular r:id="rId12"/>
    </p:embeddedFont>
    <p:embeddedFont>
      <p:font typeface="TT Norms Italics" charset="1" panose="02000503030000090003"/>
      <p:regular r:id="rId13"/>
    </p:embeddedFont>
    <p:embeddedFont>
      <p:font typeface="TT Norms Bold Italics" charset="1" panose="02000803020000090004"/>
      <p:regular r:id="rId14"/>
    </p:embeddedFont>
    <p:embeddedFont>
      <p:font typeface="TT Fors" charset="1" panose="020B0003030001020000"/>
      <p:regular r:id="rId15"/>
    </p:embeddedFont>
    <p:embeddedFont>
      <p:font typeface="TT Fors Bold" charset="1" panose="020B0003030001020000"/>
      <p:regular r:id="rId16"/>
    </p:embeddedFont>
    <p:embeddedFont>
      <p:font typeface="TT Fors Italics" charset="1" panose="020B0003030001020000"/>
      <p:regular r:id="rId17"/>
    </p:embeddedFont>
    <p:embeddedFont>
      <p:font typeface="TT Fors Bold Italics" charset="1" panose="020B000303000102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3.jpe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2235" y="5695876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402891" y="5813499"/>
            <a:ext cx="3665577" cy="7331154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5555" r="0" b="-555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034966" y="5695876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14024" y="5813499"/>
            <a:ext cx="3665577" cy="7331154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67931" y="4326442"/>
            <a:ext cx="4542613" cy="9223580"/>
          </a:xfrm>
          <a:custGeom>
            <a:avLst/>
            <a:gdLst/>
            <a:ahLst/>
            <a:cxnLst/>
            <a:rect r="r" b="b" t="t" l="l"/>
            <a:pathLst>
              <a:path h="9223580" w="4542613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069806" y="4459792"/>
            <a:ext cx="4155667" cy="8311334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5555" r="0" b="-555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270325" y="561340"/>
            <a:ext cx="5255675" cy="561658"/>
            <a:chOff x="0" y="0"/>
            <a:chExt cx="7007567" cy="74887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2463641" y="-38100"/>
              <a:ext cx="4543926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REPORTIFY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Revolutionize Your Sales Reporting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Ravindu Dharmaraja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Trainer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49956" y="2361353"/>
            <a:ext cx="15595366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-499">
                <a:solidFill>
                  <a:srgbClr val="000000"/>
                </a:solidFill>
                <a:latin typeface="TT Norms Bold"/>
              </a:rPr>
              <a:t>How to Use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36488" y="1772390"/>
            <a:ext cx="782230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CB6CE6"/>
                </a:solidFill>
                <a:latin typeface="Mistrully Bold"/>
              </a:rPr>
              <a:t>Reportify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02954" y="1231720"/>
            <a:ext cx="3882092" cy="7842610"/>
          </a:xfrm>
          <a:custGeom>
            <a:avLst/>
            <a:gdLst/>
            <a:ahLst/>
            <a:cxnLst/>
            <a:rect r="r" b="b" t="t" l="l"/>
            <a:pathLst>
              <a:path h="7842610" w="3882092">
                <a:moveTo>
                  <a:pt x="0" y="0"/>
                </a:moveTo>
                <a:lnTo>
                  <a:pt x="3882092" y="0"/>
                </a:lnTo>
                <a:lnTo>
                  <a:pt x="3882092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268391" y="1392281"/>
            <a:ext cx="3751219" cy="7502438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54754" y="1231720"/>
            <a:ext cx="3882092" cy="7842610"/>
          </a:xfrm>
          <a:custGeom>
            <a:avLst/>
            <a:gdLst/>
            <a:ahLst/>
            <a:cxnLst/>
            <a:rect r="r" b="b" t="t" l="l"/>
            <a:pathLst>
              <a:path h="7842610" w="3882092">
                <a:moveTo>
                  <a:pt x="0" y="0"/>
                </a:moveTo>
                <a:lnTo>
                  <a:pt x="3882092" y="0"/>
                </a:lnTo>
                <a:lnTo>
                  <a:pt x="3882092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06060" y="1392281"/>
            <a:ext cx="3751219" cy="7502438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5555" r="0" b="-555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6524648" y="5133975"/>
            <a:ext cx="445688" cy="0"/>
          </a:xfrm>
          <a:prstGeom prst="line">
            <a:avLst/>
          </a:prstGeom>
          <a:ln cap="flat" w="57150">
            <a:solidFill>
              <a:srgbClr val="807D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rot="0">
            <a:off x="11289991" y="5143500"/>
            <a:ext cx="445688" cy="0"/>
          </a:xfrm>
          <a:prstGeom prst="line">
            <a:avLst/>
          </a:prstGeom>
          <a:ln cap="flat" w="57150">
            <a:solidFill>
              <a:srgbClr val="807D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460452" y="1231720"/>
            <a:ext cx="3882092" cy="7842610"/>
          </a:xfrm>
          <a:custGeom>
            <a:avLst/>
            <a:gdLst/>
            <a:ahLst/>
            <a:cxnLst/>
            <a:rect r="r" b="b" t="t" l="l"/>
            <a:pathLst>
              <a:path h="7842610" w="3882092">
                <a:moveTo>
                  <a:pt x="0" y="0"/>
                </a:moveTo>
                <a:lnTo>
                  <a:pt x="3882092" y="0"/>
                </a:lnTo>
                <a:lnTo>
                  <a:pt x="3882092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525889" y="1395662"/>
            <a:ext cx="3751219" cy="7502438"/>
            <a:chOff x="0" y="0"/>
            <a:chExt cx="317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865" r="0" b="-5865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View Users &amp; Add New User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5B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06400" y="4685983"/>
            <a:ext cx="8188332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450">
                <a:solidFill>
                  <a:srgbClr val="FFFFFF"/>
                </a:solidFill>
                <a:latin typeface="TT Norms Bold"/>
              </a:rPr>
              <a:t>View User's Records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98941" y="4210369"/>
            <a:ext cx="809579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FFFDF6"/>
                </a:solidFill>
                <a:latin typeface="TT Norms Bold"/>
              </a:rPr>
              <a:t>REPORTIFY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Revolutionize Your Sales Reporting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573529" y="818197"/>
            <a:ext cx="5031641" cy="9045647"/>
          </a:xfrm>
          <a:custGeom>
            <a:avLst/>
            <a:gdLst/>
            <a:ahLst/>
            <a:cxnLst/>
            <a:rect r="r" b="b" t="t" l="l"/>
            <a:pathLst>
              <a:path h="9045647" w="5031641">
                <a:moveTo>
                  <a:pt x="0" y="0"/>
                </a:moveTo>
                <a:lnTo>
                  <a:pt x="5031641" y="0"/>
                </a:lnTo>
                <a:lnTo>
                  <a:pt x="5031641" y="9045647"/>
                </a:lnTo>
                <a:lnTo>
                  <a:pt x="0" y="904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307604" y="1417111"/>
            <a:ext cx="3563491" cy="7126981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Reportify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4205" y="1222195"/>
            <a:ext cx="3882092" cy="7842610"/>
          </a:xfrm>
          <a:custGeom>
            <a:avLst/>
            <a:gdLst/>
            <a:ahLst/>
            <a:cxnLst/>
            <a:rect r="r" b="b" t="t" l="l"/>
            <a:pathLst>
              <a:path h="7842610" w="3882092">
                <a:moveTo>
                  <a:pt x="0" y="0"/>
                </a:moveTo>
                <a:lnTo>
                  <a:pt x="3882092" y="0"/>
                </a:lnTo>
                <a:lnTo>
                  <a:pt x="3882092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39641" y="1382756"/>
            <a:ext cx="3751219" cy="7502438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6527" r="0" b="-652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8895899" y="5153025"/>
            <a:ext cx="445688" cy="0"/>
          </a:xfrm>
          <a:prstGeom prst="line">
            <a:avLst/>
          </a:prstGeom>
          <a:ln cap="flat" w="57150">
            <a:solidFill>
              <a:srgbClr val="807D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31703" y="1222195"/>
            <a:ext cx="3882092" cy="7842610"/>
          </a:xfrm>
          <a:custGeom>
            <a:avLst/>
            <a:gdLst/>
            <a:ahLst/>
            <a:cxnLst/>
            <a:rect r="r" b="b" t="t" l="l"/>
            <a:pathLst>
              <a:path h="7842610" w="3882092">
                <a:moveTo>
                  <a:pt x="0" y="0"/>
                </a:moveTo>
                <a:lnTo>
                  <a:pt x="3882092" y="0"/>
                </a:lnTo>
                <a:lnTo>
                  <a:pt x="3882092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897140" y="1386137"/>
            <a:ext cx="3751219" cy="7502438"/>
            <a:chOff x="0" y="0"/>
            <a:chExt cx="317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5865" r="0" b="-586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How to Import Daily Sales Activities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6935" y="4042807"/>
            <a:ext cx="12134130" cy="2201387"/>
            <a:chOff x="0" y="0"/>
            <a:chExt cx="16178840" cy="293518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190218" y="1930189"/>
              <a:ext cx="11798404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TT Fors"/>
                </a:rPr>
                <a:t>ravindudharmaraja00@gmail.com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Fors"/>
                </a:rPr>
                <a:t>078 737 9991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2875"/>
              <a:ext cx="16178840" cy="1474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TT Norms Bold"/>
                </a:rPr>
                <a:t>Thank You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0325" y="561340"/>
            <a:ext cx="5255675" cy="561658"/>
            <a:chOff x="0" y="0"/>
            <a:chExt cx="7007567" cy="7488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463641" y="-38100"/>
              <a:ext cx="4543926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REPORTIFY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Revolutionize Your Sales Reporting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62000" y="523240"/>
            <a:ext cx="314279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2953" y="1901419"/>
            <a:ext cx="17082094" cy="6175754"/>
            <a:chOff x="0" y="0"/>
            <a:chExt cx="22776126" cy="823433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083328" y="2520385"/>
              <a:ext cx="16609469" cy="5713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How to Install</a:t>
              </a:r>
            </a:p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How to Login </a:t>
              </a:r>
            </a:p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Dashboard</a:t>
              </a:r>
            </a:p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Tabs</a:t>
              </a:r>
            </a:p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View Users and Add New User</a:t>
              </a:r>
            </a:p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View User's Records</a:t>
              </a:r>
            </a:p>
            <a:p>
              <a:pPr>
                <a:lnSpc>
                  <a:spcPts val="4927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22776126" cy="2465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8"/>
                </a:lnSpc>
              </a:pPr>
              <a:r>
                <a:rPr lang="en-US" sz="7038" spc="-351">
                  <a:solidFill>
                    <a:srgbClr val="000000"/>
                  </a:solidFill>
                  <a:latin typeface="TT Norms Bold"/>
                </a:rPr>
                <a:t>Content</a:t>
              </a:r>
            </a:p>
            <a:p>
              <a:pPr algn="ctr">
                <a:lnSpc>
                  <a:spcPts val="703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0325" y="467042"/>
            <a:ext cx="5255675" cy="561658"/>
            <a:chOff x="0" y="0"/>
            <a:chExt cx="7007567" cy="7488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463641" y="-38100"/>
              <a:ext cx="4543926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REPORTIFY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Revolutionize Your Sales Reporting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58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06400" y="4685983"/>
            <a:ext cx="818833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450">
                <a:solidFill>
                  <a:srgbClr val="FFFFFF"/>
                </a:solidFill>
                <a:latin typeface="TT Norms Bold"/>
              </a:rPr>
              <a:t>How to Install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98941" y="4210369"/>
            <a:ext cx="809579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2E2E2E"/>
                </a:solidFill>
                <a:latin typeface="TT Norms Bold"/>
              </a:rPr>
              <a:t>REPORTIFY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Revolutionize Your Sales Reporting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496538" y="760095"/>
            <a:ext cx="5202403" cy="9290005"/>
          </a:xfrm>
          <a:custGeom>
            <a:avLst/>
            <a:gdLst/>
            <a:ahLst/>
            <a:cxnLst/>
            <a:rect r="r" b="b" t="t" l="l"/>
            <a:pathLst>
              <a:path h="9290005" w="5202403">
                <a:moveTo>
                  <a:pt x="0" y="0"/>
                </a:moveTo>
                <a:lnTo>
                  <a:pt x="5202403" y="0"/>
                </a:lnTo>
                <a:lnTo>
                  <a:pt x="5202403" y="9290005"/>
                </a:lnTo>
                <a:lnTo>
                  <a:pt x="0" y="9290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307604" y="1417111"/>
            <a:ext cx="3563491" cy="7126981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Reprtify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9359" y="1262748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56697" y="1262748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23028" y="1262748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268391" y="1392281"/>
            <a:ext cx="3751219" cy="7502438"/>
            <a:chOff x="0" y="0"/>
            <a:chExt cx="317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9" t="0" r="-20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525889" y="1395662"/>
            <a:ext cx="3751219" cy="7502438"/>
            <a:chOff x="0" y="0"/>
            <a:chExt cx="317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2187" r="0" b="-218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060" y="1392281"/>
            <a:ext cx="3751219" cy="7502438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AutoShape 14" id="14"/>
          <p:cNvSpPr/>
          <p:nvPr/>
        </p:nvSpPr>
        <p:spPr>
          <a:xfrm rot="0">
            <a:off x="6524648" y="5133975"/>
            <a:ext cx="445688" cy="0"/>
          </a:xfrm>
          <a:prstGeom prst="line">
            <a:avLst/>
          </a:prstGeom>
          <a:ln cap="flat" w="57150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rot="0">
            <a:off x="11289991" y="5143500"/>
            <a:ext cx="445688" cy="0"/>
          </a:xfrm>
          <a:prstGeom prst="line">
            <a:avLst/>
          </a:prstGeom>
          <a:ln cap="flat" w="57150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How to Install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6E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06400" y="4685983"/>
            <a:ext cx="818833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450">
                <a:solidFill>
                  <a:srgbClr val="FFFFFF"/>
                </a:solidFill>
                <a:latin typeface="TT Norms Bold"/>
              </a:rPr>
              <a:t>How to Login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98941" y="4210369"/>
            <a:ext cx="809579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FFFFFF"/>
                </a:solidFill>
                <a:latin typeface="TT Norms Bold"/>
              </a:rPr>
              <a:t>REPORTIFY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530798" y="803545"/>
            <a:ext cx="5133884" cy="9126904"/>
          </a:xfrm>
          <a:custGeom>
            <a:avLst/>
            <a:gdLst/>
            <a:ahLst/>
            <a:cxnLst/>
            <a:rect r="r" b="b" t="t" l="l"/>
            <a:pathLst>
              <a:path h="9126904" w="5133884">
                <a:moveTo>
                  <a:pt x="0" y="0"/>
                </a:moveTo>
                <a:lnTo>
                  <a:pt x="5133884" y="0"/>
                </a:lnTo>
                <a:lnTo>
                  <a:pt x="5133884" y="9126905"/>
                </a:lnTo>
                <a:lnTo>
                  <a:pt x="0" y="912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307604" y="1417111"/>
            <a:ext cx="3563491" cy="7126981"/>
            <a:chOff x="0" y="0"/>
            <a:chExt cx="317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Revolutionize Your Sales Reporting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'Notch' Product Mockups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07856" y="1222195"/>
            <a:ext cx="3872289" cy="7842610"/>
          </a:xfrm>
          <a:custGeom>
            <a:avLst/>
            <a:gdLst/>
            <a:ahLst/>
            <a:cxnLst/>
            <a:rect r="r" b="b" t="t" l="l"/>
            <a:pathLst>
              <a:path h="7842610" w="3872289">
                <a:moveTo>
                  <a:pt x="0" y="0"/>
                </a:moveTo>
                <a:lnTo>
                  <a:pt x="3872288" y="0"/>
                </a:lnTo>
                <a:lnTo>
                  <a:pt x="3872288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268391" y="1392281"/>
            <a:ext cx="3751219" cy="7502438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45525" y="1222195"/>
            <a:ext cx="3872289" cy="7842610"/>
          </a:xfrm>
          <a:custGeom>
            <a:avLst/>
            <a:gdLst/>
            <a:ahLst/>
            <a:cxnLst/>
            <a:rect r="r" b="b" t="t" l="l"/>
            <a:pathLst>
              <a:path h="7842610" w="3872289">
                <a:moveTo>
                  <a:pt x="0" y="0"/>
                </a:moveTo>
                <a:lnTo>
                  <a:pt x="3872289" y="0"/>
                </a:lnTo>
                <a:lnTo>
                  <a:pt x="3872289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06060" y="1392281"/>
            <a:ext cx="3751219" cy="7502438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5555" r="0" b="-555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6524648" y="5133975"/>
            <a:ext cx="445688" cy="0"/>
          </a:xfrm>
          <a:prstGeom prst="line">
            <a:avLst/>
          </a:prstGeom>
          <a:ln cap="flat" w="57150">
            <a:solidFill>
              <a:srgbClr val="9C454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rot="0">
            <a:off x="11289991" y="5143500"/>
            <a:ext cx="445688" cy="0"/>
          </a:xfrm>
          <a:prstGeom prst="line">
            <a:avLst/>
          </a:prstGeom>
          <a:ln cap="flat" w="57150">
            <a:solidFill>
              <a:srgbClr val="9C454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465354" y="1222195"/>
            <a:ext cx="3872289" cy="7842610"/>
          </a:xfrm>
          <a:custGeom>
            <a:avLst/>
            <a:gdLst/>
            <a:ahLst/>
            <a:cxnLst/>
            <a:rect r="r" b="b" t="t" l="l"/>
            <a:pathLst>
              <a:path h="7842610" w="3872289">
                <a:moveTo>
                  <a:pt x="0" y="0"/>
                </a:moveTo>
                <a:lnTo>
                  <a:pt x="3872289" y="0"/>
                </a:lnTo>
                <a:lnTo>
                  <a:pt x="3872289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525889" y="1395662"/>
            <a:ext cx="3751219" cy="7502438"/>
            <a:chOff x="0" y="0"/>
            <a:chExt cx="317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How to Login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96366" y="1393693"/>
            <a:ext cx="3311946" cy="7359879"/>
          </a:xfrm>
          <a:custGeom>
            <a:avLst/>
            <a:gdLst/>
            <a:ahLst/>
            <a:cxnLst/>
            <a:rect r="r" b="b" t="t" l="l"/>
            <a:pathLst>
              <a:path h="7359879" w="3311946">
                <a:moveTo>
                  <a:pt x="0" y="0"/>
                </a:moveTo>
                <a:lnTo>
                  <a:pt x="3311945" y="0"/>
                </a:lnTo>
                <a:lnTo>
                  <a:pt x="3311945" y="7359880"/>
                </a:lnTo>
                <a:lnTo>
                  <a:pt x="0" y="7359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04394" y="1249231"/>
            <a:ext cx="3695888" cy="7504341"/>
          </a:xfrm>
          <a:custGeom>
            <a:avLst/>
            <a:gdLst/>
            <a:ahLst/>
            <a:cxnLst/>
            <a:rect r="r" b="b" t="t" l="l"/>
            <a:pathLst>
              <a:path h="7504341" w="3695888">
                <a:moveTo>
                  <a:pt x="0" y="0"/>
                </a:moveTo>
                <a:lnTo>
                  <a:pt x="3695889" y="0"/>
                </a:lnTo>
                <a:lnTo>
                  <a:pt x="3695889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771641" y="4452917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870443" y="4015699"/>
            <a:ext cx="186732" cy="186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ED957"/>
            </a:solidFill>
            <a:ln w="28575">
              <a:solidFill>
                <a:srgbClr val="008037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073633"/>
            <a:ext cx="186732" cy="18673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0202"/>
            </a:solidFill>
            <a:ln w="28575">
              <a:solidFill>
                <a:srgbClr val="2C2C2C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675326"/>
            <a:ext cx="186732" cy="18673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0202"/>
            </a:solidFill>
            <a:ln w="28575">
              <a:solidFill>
                <a:srgbClr val="2C2C2C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5469915"/>
            <a:ext cx="186732" cy="18673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0202"/>
            </a:solidFill>
            <a:ln w="28575">
              <a:solidFill>
                <a:srgbClr val="2C2C2C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2607471"/>
            <a:ext cx="5227460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Dashboard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1964533"/>
            <a:ext cx="2156436" cy="500062"/>
            <a:chOff x="0" y="0"/>
            <a:chExt cx="1752533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03200" y="-326"/>
              <a:ext cx="1346133" cy="407051"/>
            </a:xfrm>
            <a:custGeom>
              <a:avLst/>
              <a:gdLst/>
              <a:ahLst/>
              <a:cxnLst/>
              <a:rect r="r" b="b" t="t" l="l"/>
              <a:pathLst>
                <a:path h="407051" w="1346133">
                  <a:moveTo>
                    <a:pt x="1346133" y="326"/>
                  </a:moveTo>
                  <a:cubicBezTo>
                    <a:pt x="1273320" y="0"/>
                    <a:pt x="1205899" y="38659"/>
                    <a:pt x="1169398" y="101663"/>
                  </a:cubicBezTo>
                  <a:cubicBezTo>
                    <a:pt x="1132897" y="164667"/>
                    <a:pt x="1132897" y="242385"/>
                    <a:pt x="1169398" y="305389"/>
                  </a:cubicBezTo>
                  <a:cubicBezTo>
                    <a:pt x="1205899" y="368393"/>
                    <a:pt x="1273320" y="407052"/>
                    <a:pt x="1346133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TT Norms Bold"/>
                </a:rPr>
                <a:t>Reportify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5875722"/>
            <a:ext cx="186732" cy="18673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0202"/>
            </a:solidFill>
            <a:ln w="28575">
              <a:solidFill>
                <a:srgbClr val="2C2C2C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227440" y="4551977"/>
            <a:ext cx="5031860" cy="77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Thos page is currently under development.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00049" y="3849985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Dashboard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4012570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5152" y="4549779"/>
            <a:ext cx="4831008" cy="157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Number of Users</a:t>
            </a:r>
          </a:p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All User Sales Total</a:t>
            </a:r>
          </a:p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Sales Chart</a:t>
            </a:r>
          </a:p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User Friendly Interface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Dashboard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84640" y="2934933"/>
            <a:ext cx="61787" cy="4417134"/>
            <a:chOff x="0" y="0"/>
            <a:chExt cx="16273" cy="11633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73" cy="1163360"/>
            </a:xfrm>
            <a:custGeom>
              <a:avLst/>
              <a:gdLst/>
              <a:ahLst/>
              <a:cxnLst/>
              <a:rect r="r" b="b" t="t" l="l"/>
              <a:pathLst>
                <a:path h="1163360" w="16273">
                  <a:moveTo>
                    <a:pt x="0" y="0"/>
                  </a:moveTo>
                  <a:lnTo>
                    <a:pt x="16273" y="0"/>
                  </a:lnTo>
                  <a:lnTo>
                    <a:pt x="16273" y="1163360"/>
                  </a:lnTo>
                  <a:lnTo>
                    <a:pt x="0" y="1163360"/>
                  </a:lnTo>
                  <a:close/>
                </a:path>
              </a:pathLst>
            </a:custGeom>
            <a:solidFill>
              <a:srgbClr val="858C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494972"/>
            <a:ext cx="11040788" cy="1687222"/>
          </a:xfrm>
          <a:custGeom>
            <a:avLst/>
            <a:gdLst/>
            <a:ahLst/>
            <a:cxnLst/>
            <a:rect r="r" b="b" t="t" l="l"/>
            <a:pathLst>
              <a:path h="1687222" w="11040788">
                <a:moveTo>
                  <a:pt x="0" y="0"/>
                </a:moveTo>
                <a:lnTo>
                  <a:pt x="11040788" y="0"/>
                </a:lnTo>
                <a:lnTo>
                  <a:pt x="11040788" y="1687222"/>
                </a:lnTo>
                <a:lnTo>
                  <a:pt x="0" y="168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62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714422"/>
            <a:ext cx="8115300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Tabs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76783"/>
            <a:ext cx="5726001" cy="157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Black is the color of borders, and of authority. Though we have many negative associations with black, we also find it intriguing. Black absorbs all light, so it’s a low-energy color.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62607"/>
            <a:ext cx="811530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2E2E2E"/>
                </a:solidFill>
                <a:latin typeface="TT Norms Bold"/>
              </a:rPr>
              <a:t>REPORTIFY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499289" y="4180901"/>
            <a:ext cx="3554433" cy="622300"/>
            <a:chOff x="0" y="0"/>
            <a:chExt cx="4739244" cy="82973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411480"/>
              <a:ext cx="4739244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Fors"/>
                </a:rPr>
                <a:t>View All Users List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4739244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Norms Bold"/>
                </a:rPr>
                <a:t>User Records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02653" y="5201608"/>
            <a:ext cx="3551069" cy="955675"/>
            <a:chOff x="0" y="0"/>
            <a:chExt cx="4734758" cy="127423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4734758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Norms Bold"/>
                </a:rPr>
                <a:t>Location Tracking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11480"/>
              <a:ext cx="4734758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Fors"/>
                </a:rPr>
                <a:t>Input Your Daily Sales Activities Heare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86801" y="6528758"/>
            <a:ext cx="3566922" cy="955675"/>
            <a:chOff x="0" y="0"/>
            <a:chExt cx="4755895" cy="127423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4755895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Norms Bold"/>
                </a:rPr>
                <a:t>Reports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11480"/>
              <a:ext cx="4755895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Fors"/>
                </a:rPr>
                <a:t>Genarate Your Sales Report Here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502653" y="2934933"/>
            <a:ext cx="3551069" cy="955675"/>
            <a:chOff x="0" y="0"/>
            <a:chExt cx="4734758" cy="127423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411480"/>
              <a:ext cx="4734758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Fors"/>
                </a:rPr>
                <a:t>Show All Sales Deatils in This Page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4734758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Norms Bold"/>
                </a:rPr>
                <a:t>Dashboard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Tabs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B0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06400" y="4685983"/>
            <a:ext cx="8188332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450">
                <a:solidFill>
                  <a:srgbClr val="545454"/>
                </a:solidFill>
                <a:latin typeface="TT Norms Bold"/>
              </a:rPr>
              <a:t>View Users &amp; Add New User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98941" y="4210369"/>
            <a:ext cx="809579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2E2E2E"/>
                </a:solidFill>
                <a:latin typeface="TT Norms Bold"/>
              </a:rPr>
              <a:t>REPORTIFY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 Bold"/>
              </a:rPr>
              <a:t>Revolutionize Your Sales Reporting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496538" y="769620"/>
            <a:ext cx="5202403" cy="9290005"/>
          </a:xfrm>
          <a:custGeom>
            <a:avLst/>
            <a:gdLst/>
            <a:ahLst/>
            <a:cxnLst/>
            <a:rect r="r" b="b" t="t" l="l"/>
            <a:pathLst>
              <a:path h="9290005" w="5202403">
                <a:moveTo>
                  <a:pt x="0" y="0"/>
                </a:moveTo>
                <a:lnTo>
                  <a:pt x="5202403" y="0"/>
                </a:lnTo>
                <a:lnTo>
                  <a:pt x="5202403" y="9290005"/>
                </a:lnTo>
                <a:lnTo>
                  <a:pt x="0" y="9290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307604" y="1417111"/>
            <a:ext cx="3563491" cy="7126981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 Bold"/>
              </a:rPr>
              <a:t>Reportify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DAFlh3M-2yc</dc:identifier>
  <dcterms:modified xsi:type="dcterms:W3CDTF">2011-08-01T06:04:30Z</dcterms:modified>
  <cp:revision>1</cp:revision>
  <dc:title>Reportify (Admin)</dc:title>
</cp:coreProperties>
</file>